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0" r:id="rId1"/>
  </p:sldMasterIdLst>
  <p:notesMasterIdLst>
    <p:notesMasterId r:id="rId9"/>
  </p:notesMasterIdLst>
  <p:sldIdLst>
    <p:sldId id="256" r:id="rId2"/>
    <p:sldId id="257" r:id="rId3"/>
    <p:sldId id="258" r:id="rId4"/>
    <p:sldId id="261" r:id="rId5"/>
    <p:sldId id="260" r:id="rId6"/>
    <p:sldId id="262" r:id="rId7"/>
    <p:sldId id="259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50" y="-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ADE0F9-6641-4C1A-B3F9-49B21463D0B1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4D45B6-62DF-424D-8A43-1E81D0CE22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354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D45B6-62DF-424D-8A43-1E81D0CE22C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477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5F6B-5C1C-4E40-A6F2-136702CC6BB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8DE8495-D214-4C6A-B785-FB59054A2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771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5F6B-5C1C-4E40-A6F2-136702CC6BB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E8495-D214-4C6A-B785-FB59054A2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026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5F6B-5C1C-4E40-A6F2-136702CC6BB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8DE8495-D214-4C6A-B785-FB59054A2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24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5F6B-5C1C-4E40-A6F2-136702CC6BB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8DE8495-D214-4C6A-B785-FB59054A2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809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5F6B-5C1C-4E40-A6F2-136702CC6BB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8DE8495-D214-4C6A-B785-FB59054A2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374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5F6B-5C1C-4E40-A6F2-136702CC6BB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E8495-D214-4C6A-B785-FB59054A2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672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5F6B-5C1C-4E40-A6F2-136702CC6BB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E8495-D214-4C6A-B785-FB59054A2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856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5F6B-5C1C-4E40-A6F2-136702CC6BB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E8495-D214-4C6A-B785-FB59054A2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918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5F6B-5C1C-4E40-A6F2-136702CC6BB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8DE8495-D214-4C6A-B785-FB59054A2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63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5F6B-5C1C-4E40-A6F2-136702CC6BB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8DE8495-D214-4C6A-B785-FB59054A2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637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5F6B-5C1C-4E40-A6F2-136702CC6BB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8DE8495-D214-4C6A-B785-FB59054A227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826734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5F6B-5C1C-4E40-A6F2-136702CC6BB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8DE8495-D214-4C6A-B785-FB59054A2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486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5F6B-5C1C-4E40-A6F2-136702CC6BB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8DE8495-D214-4C6A-B785-FB59054A227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28799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5F6B-5C1C-4E40-A6F2-136702CC6BB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8DE8495-D214-4C6A-B785-FB59054A2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0215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5F6B-5C1C-4E40-A6F2-136702CC6BB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E8495-D214-4C6A-B785-FB59054A2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28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5F6B-5C1C-4E40-A6F2-136702CC6BB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E8495-D214-4C6A-B785-FB59054A2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734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85F6B-5C1C-4E40-A6F2-136702CC6BB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8DE8495-D214-4C6A-B785-FB59054A2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84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980045" y="658091"/>
            <a:ext cx="8915399" cy="884381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Александр Валентинович </a:t>
            </a:r>
            <a:br>
              <a:rPr lang="ru-RU" sz="4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4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Вампилов</a:t>
            </a:r>
            <a:endParaRPr lang="ru-RU" sz="4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17822" y="5823307"/>
            <a:ext cx="28584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>(1937 -1972)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136" y="1542472"/>
            <a:ext cx="2799215" cy="407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368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документы\11класс\Вампилов\Вампилов фото\vamp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5" t="-402" r="7127" b="402"/>
          <a:stretch/>
        </p:blipFill>
        <p:spPr bwMode="auto">
          <a:xfrm>
            <a:off x="7093527" y="809381"/>
            <a:ext cx="3519054" cy="4775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382" y="935182"/>
            <a:ext cx="3202854" cy="464989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53673" y="0"/>
            <a:ext cx="79986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Родители</a:t>
            </a:r>
            <a:endParaRPr lang="ru-RU" sz="4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21741" y="5695084"/>
            <a:ext cx="297549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Валентин Никитич 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Вампилов </a:t>
            </a:r>
            <a:endParaRPr lang="ru-RU" sz="2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62642" y="5695084"/>
            <a:ext cx="356059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Анастасия Прокопьевна 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Копылова - Вампилова</a:t>
            </a:r>
            <a:endParaRPr lang="ru-RU" sz="2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705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06" r="32273" b="43384"/>
          <a:stretch/>
        </p:blipFill>
        <p:spPr>
          <a:xfrm>
            <a:off x="2521527" y="1191489"/>
            <a:ext cx="8542045" cy="38792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63894" y="5375563"/>
            <a:ext cx="7998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Дом-музей Вампилова в Иркутске</a:t>
            </a:r>
            <a:endParaRPr lang="ru-RU" sz="2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21527" y="254259"/>
            <a:ext cx="79986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Родина</a:t>
            </a:r>
            <a:endParaRPr lang="ru-RU" sz="4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386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img39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3" t="1128"/>
          <a:stretch>
            <a:fillRect/>
          </a:stretch>
        </p:blipFill>
        <p:spPr>
          <a:xfrm>
            <a:off x="1840404" y="2000537"/>
            <a:ext cx="3129626" cy="45707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Picture 6" descr="img39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13269" y="2969018"/>
            <a:ext cx="5454806" cy="360223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35029" y="594578"/>
            <a:ext cx="79986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Школа </a:t>
            </a:r>
            <a:endParaRPr lang="ru-RU" sz="4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686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img38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9232" y="3162300"/>
            <a:ext cx="4392613" cy="36957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Picture 11" descr="img38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87"/>
          <a:stretch>
            <a:fillRect/>
          </a:stretch>
        </p:blipFill>
        <p:spPr>
          <a:xfrm>
            <a:off x="7774854" y="0"/>
            <a:ext cx="3529012" cy="3098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12" descr="img38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62392" y="3162300"/>
            <a:ext cx="4377026" cy="370506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341746" y="718403"/>
            <a:ext cx="79986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Институ</a:t>
            </a:r>
            <a:r>
              <a:rPr lang="ru-RU" sz="4800" dirty="0">
                <a:solidFill>
                  <a:srgbClr val="002060"/>
                </a:solidFill>
                <a:latin typeface="Monotype Corsiva" panose="03010101010201010101" pitchFamily="66" charset="0"/>
              </a:rPr>
              <a:t>т</a:t>
            </a:r>
            <a:endParaRPr lang="ru-RU" sz="4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997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9" t="4671" r="5822" b="7480"/>
          <a:stretch/>
        </p:blipFill>
        <p:spPr bwMode="auto">
          <a:xfrm>
            <a:off x="489527" y="1173018"/>
            <a:ext cx="203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745" y="2107045"/>
            <a:ext cx="19050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554" y="2633517"/>
            <a:ext cx="1847274" cy="3146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745" y="2966740"/>
            <a:ext cx="2930763" cy="3219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48963" y="446797"/>
            <a:ext cx="79986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Творчество</a:t>
            </a:r>
            <a:endParaRPr lang="ru-RU" sz="4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8" name="Picture 6" descr="img39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" b="3697"/>
          <a:stretch>
            <a:fillRect/>
          </a:stretch>
        </p:blipFill>
        <p:spPr bwMode="auto">
          <a:xfrm>
            <a:off x="3038764" y="347335"/>
            <a:ext cx="2196288" cy="1496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0618" y="4206537"/>
            <a:ext cx="3402781" cy="1906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300" y="1300017"/>
            <a:ext cx="3380798" cy="2614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2909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4781"/>
          <a:stretch/>
        </p:blipFill>
        <p:spPr>
          <a:xfrm>
            <a:off x="2943224" y="881927"/>
            <a:ext cx="7598642" cy="54265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43200" y="127334"/>
            <a:ext cx="79986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Память</a:t>
            </a:r>
            <a:endParaRPr lang="ru-RU" sz="4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48622" y="6308435"/>
            <a:ext cx="7998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Памятник  в Иркутске</a:t>
            </a:r>
            <a:endParaRPr lang="ru-RU" sz="2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343276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167</TotalTime>
  <Words>29</Words>
  <Application>Microsoft Office PowerPoint</Application>
  <PresentationFormat>Широкоэкранный</PresentationFormat>
  <Paragraphs>15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Monotype Corsiva</vt:lpstr>
      <vt:lpstr>Wingdings 3</vt:lpstr>
      <vt:lpstr>Легкий дым</vt:lpstr>
      <vt:lpstr>Александр Валентинович  Вампилов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Александр Валентинович  Вампилов</dc:title>
  <dc:creator>Бочкаревы</dc:creator>
  <cp:lastModifiedBy>Бочкаревы</cp:lastModifiedBy>
  <cp:revision>7</cp:revision>
  <dcterms:created xsi:type="dcterms:W3CDTF">2017-01-31T18:43:13Z</dcterms:created>
  <dcterms:modified xsi:type="dcterms:W3CDTF">2017-02-05T13:58:00Z</dcterms:modified>
</cp:coreProperties>
</file>